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72" r:id="rId4"/>
    <p:sldId id="258" r:id="rId5"/>
    <p:sldId id="269" r:id="rId6"/>
    <p:sldId id="270" r:id="rId7"/>
    <p:sldId id="259" r:id="rId8"/>
    <p:sldId id="260" r:id="rId9"/>
    <p:sldId id="261" r:id="rId10"/>
    <p:sldId id="268" r:id="rId11"/>
    <p:sldId id="267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90836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2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784" y="-67"/>
      </p:cViewPr>
      <p:guideLst>
        <p:guide orient="horz" pos="2160"/>
        <p:guide pos="28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45314" y="6513910"/>
            <a:ext cx="393625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1F7FC-B9C5-4F1D-A021-76D8BDD6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3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2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7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AE7B6-F7AC-4CC7-B89A-2437AF3444F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766A-CD6D-4CA3-884A-1AE8D5AC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1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auletteflynn3@gmail.com" TargetMode="External"/><Relationship Id="rId2" Type="http://schemas.openxmlformats.org/officeDocument/2006/relationships/hyperlink" Target="mailto:mikethewormguy@ao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CLAY POT IRRIGATION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</a:t>
            </a:r>
          </a:p>
          <a:p>
            <a:r>
              <a:rPr lang="en-US" dirty="0"/>
              <a:t>Mike and Paulette Flynn</a:t>
            </a:r>
          </a:p>
          <a:p>
            <a:r>
              <a:rPr lang="en-US" dirty="0"/>
              <a:t>May 10, 2014</a:t>
            </a:r>
          </a:p>
        </p:txBody>
      </p:sp>
    </p:spTree>
    <p:extLst>
      <p:ext uri="{BB962C8B-B14F-4D97-AF65-F5344CB8AC3E}">
        <p14:creationId xmlns:p14="http://schemas.microsoft.com/office/powerpoint/2010/main" val="58349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5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1200" y="0"/>
            <a:ext cx="5074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Filling the Clay Pot for the First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the pot to the top with water</a:t>
            </a:r>
          </a:p>
          <a:p>
            <a:r>
              <a:rPr lang="en-US" dirty="0"/>
              <a:t>Let it spill over the top to completely wet the area close to the pot</a:t>
            </a:r>
          </a:p>
          <a:p>
            <a:r>
              <a:rPr lang="en-US" dirty="0"/>
              <a:t>Water the ground around the pot</a:t>
            </a:r>
          </a:p>
          <a:p>
            <a:r>
              <a:rPr lang="en-US" dirty="0"/>
              <a:t>Check in 24 hours to see if the pot is still holding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r>
              <a:rPr lang="en-US" dirty="0"/>
              <a:t>Covering the Clay Pot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 the pot completely with a ceramic tile to lessen evaporation and control mosquitos</a:t>
            </a:r>
          </a:p>
          <a:p>
            <a:r>
              <a:rPr lang="en-US" dirty="0"/>
              <a:t>An 8 inch tile works for a 6 inch pot; 12 inch tile for a 10 inch pot, etc.</a:t>
            </a:r>
          </a:p>
          <a:p>
            <a:r>
              <a:rPr lang="en-US" dirty="0"/>
              <a:t>We found low cost tiles at the Habitat for Humanity Re-Store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7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r>
              <a:rPr lang="en-US" dirty="0"/>
              <a:t>Weekly Filling of Clay Pot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pots weekly and refill as needed.</a:t>
            </a:r>
          </a:p>
          <a:p>
            <a:r>
              <a:rPr lang="en-US" dirty="0"/>
              <a:t>Mature plants will use more water, so check large plants more often and/or in hot dry weather</a:t>
            </a:r>
          </a:p>
          <a:p>
            <a:r>
              <a:rPr lang="en-US" dirty="0"/>
              <a:t>As tempting as it may be, do not add fertilizer to the pot. This could close the pores of the pot.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9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br>
              <a:rPr lang="en-US" dirty="0"/>
            </a:br>
            <a:r>
              <a:rPr lang="en-US" dirty="0"/>
              <a:t>End of Season Maintenance &amp; Storage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pots from garden at the end of season before hard frost</a:t>
            </a:r>
          </a:p>
          <a:p>
            <a:r>
              <a:rPr lang="en-US" dirty="0"/>
              <a:t>Wash with a solution of vinegar and water to remove any mineral build up</a:t>
            </a:r>
          </a:p>
          <a:p>
            <a:r>
              <a:rPr lang="en-US" dirty="0"/>
              <a:t>Store in a dry place for re-use next season</a:t>
            </a:r>
          </a:p>
          <a:p>
            <a:r>
              <a:rPr lang="en-US" dirty="0"/>
              <a:t>Before re-use, check that seals are still water tight and apply more adhesive, if needed.</a:t>
            </a:r>
          </a:p>
        </p:txBody>
      </p:sp>
    </p:spTree>
    <p:extLst>
      <p:ext uri="{BB962C8B-B14F-4D97-AF65-F5344CB8AC3E}">
        <p14:creationId xmlns:p14="http://schemas.microsoft.com/office/powerpoint/2010/main" val="136698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HAPPY GARDENING</a:t>
            </a:r>
            <a:br>
              <a:rPr lang="en-US" dirty="0"/>
            </a:br>
            <a:r>
              <a:rPr lang="en-US" dirty="0"/>
              <a:t> from Your Friends at </a:t>
            </a:r>
            <a:r>
              <a:rPr lang="en-US" dirty="0" err="1"/>
              <a:t>GreenQuest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Mike Flynn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mikethewormguy@aol.com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Paulette Flynn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pauletteflynn3@gmail.com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Centuries Old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Saves water &amp; time</a:t>
            </a:r>
          </a:p>
          <a:p>
            <a:r>
              <a:rPr lang="en-US" dirty="0"/>
              <a:t>Uses the natural force of transpiration and wicking to water plants at the root zone</a:t>
            </a:r>
          </a:p>
          <a:p>
            <a:r>
              <a:rPr lang="en-US" dirty="0"/>
              <a:t>Always supplies the right amount of water needed by your plant</a:t>
            </a:r>
          </a:p>
          <a:p>
            <a:r>
              <a:rPr lang="en-US" dirty="0"/>
              <a:t>Water is at the root zone where it is needed</a:t>
            </a:r>
          </a:p>
          <a:p>
            <a:r>
              <a:rPr lang="en-US" dirty="0"/>
              <a:t>PERFECT FOR THE LAZY GARDENER!</a:t>
            </a:r>
          </a:p>
        </p:txBody>
      </p:sp>
    </p:spTree>
    <p:extLst>
      <p:ext uri="{BB962C8B-B14F-4D97-AF65-F5344CB8AC3E}">
        <p14:creationId xmlns:p14="http://schemas.microsoft.com/office/powerpoint/2010/main" val="377213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Best for Annuals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Clay pot irrigation is effective on annual flowers and veggies</a:t>
            </a:r>
          </a:p>
          <a:p>
            <a:r>
              <a:rPr lang="en-US" dirty="0"/>
              <a:t>Especially good for tomatoes!</a:t>
            </a:r>
          </a:p>
          <a:p>
            <a:r>
              <a:rPr lang="en-US" dirty="0"/>
              <a:t>Do not use on root crops like carrots, potatoes, beets, because the root will grow toward the pot</a:t>
            </a:r>
          </a:p>
          <a:p>
            <a:r>
              <a:rPr lang="en-US" dirty="0"/>
              <a:t>Do not use on trees and other perennials, as the pot is not deep enough to be effective &amp; removing the pot at season end may upset the roots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2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r>
              <a:rPr lang="en-US" dirty="0"/>
              <a:t>Preparing  &amp; Sealing the Clay Pot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unglazed clay garden pots</a:t>
            </a:r>
          </a:p>
          <a:p>
            <a:r>
              <a:rPr lang="en-US" dirty="0"/>
              <a:t>Seal bottom hole with silicone adhesive on both inside and outside of pot</a:t>
            </a:r>
          </a:p>
          <a:p>
            <a:r>
              <a:rPr lang="en-US" dirty="0"/>
              <a:t>Allow to dry completely</a:t>
            </a:r>
          </a:p>
          <a:p>
            <a:r>
              <a:rPr lang="en-US" dirty="0"/>
              <a:t>Once the adhesive is completely dry, fill with water and let set 24 hours to test for leaks</a:t>
            </a:r>
          </a:p>
          <a:p>
            <a:r>
              <a:rPr lang="en-US" dirty="0"/>
              <a:t>If leaking, re-apply silicone and re-test when dry</a:t>
            </a:r>
          </a:p>
        </p:txBody>
      </p:sp>
    </p:spTree>
    <p:extLst>
      <p:ext uri="{BB962C8B-B14F-4D97-AF65-F5344CB8AC3E}">
        <p14:creationId xmlns:p14="http://schemas.microsoft.com/office/powerpoint/2010/main" val="123771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Sealing the Pot-Step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Cover the bottom hole with Scotch Tape from the inside of the pot</a:t>
            </a:r>
          </a:p>
          <a:p>
            <a:r>
              <a:rPr lang="en-US" dirty="0"/>
              <a:t>Turn pot over and fill hole with silicone adhesive</a:t>
            </a:r>
          </a:p>
          <a:p>
            <a:r>
              <a:rPr lang="en-US" dirty="0"/>
              <a:t>Spread it beyond the circumference of the hole</a:t>
            </a:r>
          </a:p>
          <a:p>
            <a:r>
              <a:rPr lang="en-US" dirty="0"/>
              <a:t>Allow pot to dry for 24 hours; remove tape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8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Sealing the Pot-Step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silicone adhesive to cover hole from inside of pot and spread beyond circumference of the hole</a:t>
            </a:r>
          </a:p>
          <a:p>
            <a:r>
              <a:rPr lang="en-US" dirty="0"/>
              <a:t>Let dry 24 hours</a:t>
            </a:r>
          </a:p>
          <a:p>
            <a:r>
              <a:rPr lang="en-US" dirty="0"/>
              <a:t>Fill with water and test for leaks</a:t>
            </a:r>
          </a:p>
          <a:p>
            <a:r>
              <a:rPr lang="en-US" dirty="0"/>
              <a:t>If leaking, add more silicone and let dry</a:t>
            </a:r>
          </a:p>
          <a:p>
            <a:r>
              <a:rPr lang="en-US" dirty="0"/>
              <a:t>Re-test for leaks</a:t>
            </a:r>
          </a:p>
        </p:txBody>
      </p:sp>
    </p:spTree>
    <p:extLst>
      <p:ext uri="{BB962C8B-B14F-4D97-AF65-F5344CB8AC3E}">
        <p14:creationId xmlns:p14="http://schemas.microsoft.com/office/powerpoint/2010/main" val="280982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Ground Preparation in Garden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Clay Pot Irrigation works best with lighter soils—add compost and/or vermiculite to heavy clay</a:t>
            </a:r>
          </a:p>
          <a:p>
            <a:r>
              <a:rPr lang="en-US" dirty="0"/>
              <a:t>Loosen the soil and then “plant” the pots at the same time you plant your seedlings</a:t>
            </a:r>
          </a:p>
        </p:txBody>
      </p:sp>
    </p:spTree>
    <p:extLst>
      <p:ext uri="{BB962C8B-B14F-4D97-AF65-F5344CB8AC3E}">
        <p14:creationId xmlns:p14="http://schemas.microsoft.com/office/powerpoint/2010/main" val="95260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the Clay Pot in the 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that the pot is buried flush with the level of the garden soil</a:t>
            </a:r>
          </a:p>
          <a:p>
            <a:r>
              <a:rPr lang="en-US" dirty="0"/>
              <a:t>Make sure that the soil is touching the pot all the way around—use your best soil close to the pot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r>
              <a:rPr lang="en-US" dirty="0"/>
              <a:t>Arranging the Plants Around the Pot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pot can water 4 plants</a:t>
            </a:r>
          </a:p>
          <a:p>
            <a:r>
              <a:rPr lang="en-US" dirty="0"/>
              <a:t>Place the plants approximately 8 inches from the pot—not more than 12 inches</a:t>
            </a:r>
          </a:p>
          <a:p>
            <a:r>
              <a:rPr lang="en-US" dirty="0"/>
              <a:t>Lay out the bed in a checkerboard pattern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0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654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CLAY POT IRRIGATION</vt:lpstr>
      <vt:lpstr>A Centuries Old Method</vt:lpstr>
      <vt:lpstr>Works Best for Annuals</vt:lpstr>
      <vt:lpstr> Preparing  &amp; Sealing the Clay Pot </vt:lpstr>
      <vt:lpstr>Sealing the Pot-Step 1</vt:lpstr>
      <vt:lpstr>Sealing the Pot-Step 2</vt:lpstr>
      <vt:lpstr>Ground Preparation in Garden </vt:lpstr>
      <vt:lpstr>Placing the Clay Pot in the Ground</vt:lpstr>
      <vt:lpstr> Arranging the Plants Around the Pot </vt:lpstr>
      <vt:lpstr>PowerPoint Presentation</vt:lpstr>
      <vt:lpstr>PowerPoint Presentation</vt:lpstr>
      <vt:lpstr>Filling the Clay Pot for the First Time</vt:lpstr>
      <vt:lpstr> Covering the Clay Pot </vt:lpstr>
      <vt:lpstr> Weekly Filling of Clay Pot </vt:lpstr>
      <vt:lpstr>  End of Season Maintenance &amp; Storage   </vt:lpstr>
      <vt:lpstr>HAPPY GARDENING  from Your Friends at GreenQuest!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CLAY POT IRRIGATION</dc:title>
  <dc:creator>Rosebolton</dc:creator>
  <cp:lastModifiedBy>Rylie Nugent</cp:lastModifiedBy>
  <cp:revision>19</cp:revision>
  <cp:lastPrinted>2014-05-10T16:44:15Z</cp:lastPrinted>
  <dcterms:created xsi:type="dcterms:W3CDTF">2014-05-09T19:19:33Z</dcterms:created>
  <dcterms:modified xsi:type="dcterms:W3CDTF">2022-03-14T13:44:49Z</dcterms:modified>
</cp:coreProperties>
</file>